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6" r:id="rId5"/>
    <p:sldId id="260" r:id="rId6"/>
    <p:sldId id="263" r:id="rId7"/>
    <p:sldId id="261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BD05F1-650C-496C-9523-7AAE402304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29EED-13F3-4C9B-8A46-6D1FDBBBF3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54938-A80E-4BB2-B508-D1EBDB75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EA373D-1640-41C2-B19A-4A157C2066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D12933-6BD1-4F9F-ADB7-C1AA9D664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72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05098-7EF6-4C57-AF87-72E33A775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A3DE67-5B8E-4B98-9EDA-A97BD977A1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37F112-CA94-421B-830E-998EF54C1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D4284-55AB-4161-B133-EBBF4F704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AAE688-34E1-4025-9681-7047ADEE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129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D71485-5E77-4F0F-8E1A-C61B0F4719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460E97-B464-482F-BD39-EE0A410162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A67BEA-710D-4D41-A9F6-E95DED850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D28C99-7A0E-4581-83C2-94D38A0E0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701E9D-6D69-4F47-8006-AC58B87FC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433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F8935-3749-4ADE-A0A7-8B0D6DF7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D91B0-CBB5-4B42-88CD-DF9CF8E05A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0F81C-CDCD-402D-B20A-480695101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2888A2-7F35-475E-A04E-CB9A9377F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BFF01-DFC4-455F-A54B-801DEE435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154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FD0AA-9EBD-4BAD-8DEE-12F393BC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D2452-7A07-49B3-BF9C-9E1BBEAE6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63F960-B1A3-4673-84C4-37462AEE05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F10BC7-289F-4D5D-A36E-815106AF8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3186FC-5BD6-40BF-8264-B90E937CE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7945B4-6537-4CA5-9059-CC2E27AD9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74DD99-197A-46CC-A05C-A7165D81E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89CFA0-AB73-413F-8063-68E136A53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EE2162-E656-40EF-A70D-75A5E13C8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6F5B2E-DB2F-401B-AD5B-BD8A6C9F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BCBA64-3A35-4672-A33C-29F8A1984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43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E1315-3C18-46C9-AA0D-0BEF0550F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A7285A-941C-48EB-909C-ED15550C10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F69FA2-36AC-44C0-9729-2833E38922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C3F5A86-57CC-435F-B8ED-2CF16421B9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1A38D5-5508-4217-8B91-7452571DB0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AFB8F8-DC3C-41B8-A24E-23715B4EF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A19D50-633A-4764-B05E-BD59EE6A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0B6A36-82A6-4C41-863E-850E3C3BC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77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308C1-908C-4E52-8EC6-22D77CECB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18CA65-7BFF-4786-81E0-5108D7D73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73511E-7306-4812-9E59-1ED2043D1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587639-3A03-4E77-A6B9-CA8AE0635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1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7884A0-385D-4005-BC3E-3C594DD0E4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F8B31-FD9E-4184-BC42-FBA7ABDFE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F9CD4E-8F23-4990-9560-F49CB2D82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546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BE375-AB1E-4B0D-A5B6-9D0046DDD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CDB29-D979-4959-B349-F488AB3AF4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16F57C-9991-4839-94ED-87112C42CF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3D0846-322E-46B2-ADB2-5066136D9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C922E2-6EE3-4B44-AF55-BEEDCEE45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C164E9-E617-475E-A4F5-45D57BFEC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C6333-C9D1-4EDD-A8C2-1E34AA782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C6C349-BAB0-4D78-A3AB-81DD8990DE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B679E6-F4F9-4CF3-B2C2-00A58E8281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D44F33-0D21-4D55-A56D-0B6E9B004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45445-1FEB-45ED-B27A-FB915A845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4951A6-8CFB-4B4E-8590-7F23B112A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992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E50BFC-D190-4853-B364-007C6755C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F41751-D5BF-44DA-B0FA-EDCDBCA26B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FF44C-6FD9-4D85-9EB4-EE0B35ADC0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116E0-0307-4A8E-9DE2-64A71AA651BC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0C3A1-695D-41A1-8574-FEB626073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3F90C-BDA6-4EA8-89C8-85F195BDB8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2B187-1E13-48B5-8E7B-0C7221BBC2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89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FC9D7A-BC2F-4CF2-A02B-EC9C0AB22D2F}"/>
              </a:ext>
            </a:extLst>
          </p:cNvPr>
          <p:cNvSpPr txBox="1"/>
          <p:nvPr/>
        </p:nvSpPr>
        <p:spPr>
          <a:xfrm>
            <a:off x="2547891" y="878889"/>
            <a:ext cx="72708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The Acequia Community – Colorado’s First Settlements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Grades K-2</a:t>
            </a:r>
          </a:p>
          <a:p>
            <a:pPr algn="ctr"/>
            <a:endParaRPr lang="en-US" sz="2800" b="1" dirty="0">
              <a:solidFill>
                <a:srgbClr val="0000FF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0000FF"/>
                </a:solidFill>
                <a:latin typeface="+mj-lt"/>
              </a:rPr>
              <a:t>Picture and Map Library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FDFFDF-B816-4984-9087-5804086C3B53}"/>
              </a:ext>
            </a:extLst>
          </p:cNvPr>
          <p:cNvSpPr txBox="1"/>
          <p:nvPr/>
        </p:nvSpPr>
        <p:spPr>
          <a:xfrm>
            <a:off x="1269506" y="5415379"/>
            <a:ext cx="92238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This library allows teacher to show the visual resources in this lesson using their overhead projector.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C56322C-64B6-4190-AD71-0804A1644D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075" y="1534388"/>
            <a:ext cx="2789999" cy="265623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5786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A82BBBE-5DB0-4D55-980E-6D9931142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1" y="133350"/>
            <a:ext cx="8696324" cy="669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058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E987C-C080-4A01-9012-DC65378899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592164" y="-1690689"/>
            <a:ext cx="6483798" cy="1023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113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222BA64-E26C-4B9C-A580-C0B6F6016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7500" y="643466"/>
            <a:ext cx="71246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457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4FC029-81D6-45F1-900E-316AAD01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1" y="0"/>
            <a:ext cx="5734486" cy="6858000"/>
          </a:xfrm>
          <a:prstGeom prst="rect">
            <a:avLst/>
          </a:prstGeom>
        </p:spPr>
      </p:pic>
      <p:sp>
        <p:nvSpPr>
          <p:cNvPr id="5" name="Text Box 3">
            <a:extLst>
              <a:ext uri="{FF2B5EF4-FFF2-40B4-BE49-F238E27FC236}">
                <a16:creationId xmlns:a16="http://schemas.microsoft.com/office/drawing/2014/main" id="{9286E4A0-E165-4021-BBE1-82C144CDB7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0475" y="3227387"/>
            <a:ext cx="4344988" cy="879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An original adobe homestead located in the acequia village of San Pablo.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Photos from  the Sangre de Cristo Heritage Area Archive.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https://www.sangreheritage.org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281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B53F8DD-F6BC-4313-A933-FE0768BE29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38" y="333762"/>
            <a:ext cx="6609524" cy="6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493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C0C080-2AF6-4B44-85F6-2363DA2956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3363" y="0"/>
            <a:ext cx="57252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47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7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5" name="Rectangle 8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ulebra Peak - Wikipedia">
            <a:extLst>
              <a:ext uri="{FF2B5EF4-FFF2-40B4-BE49-F238E27FC236}">
                <a16:creationId xmlns:a16="http://schemas.microsoft.com/office/drawing/2014/main" id="{A4D06BF7-5A6C-45CB-9E2D-9C1086FB0D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685800"/>
            <a:ext cx="3111500" cy="23145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Costilla County Colorado Land for sale">
            <a:extLst>
              <a:ext uri="{FF2B5EF4-FFF2-40B4-BE49-F238E27FC236}">
                <a16:creationId xmlns:a16="http://schemas.microsoft.com/office/drawing/2014/main" id="{D17AC430-98D1-488E-8AE3-03ECB90EF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20000" contras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07" t="21735" r="49858" b="13057"/>
          <a:stretch>
            <a:fillRect/>
          </a:stretch>
        </p:blipFill>
        <p:spPr bwMode="auto">
          <a:xfrm>
            <a:off x="642938" y="3074988"/>
            <a:ext cx="3111500" cy="30956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Rio Culebra, Costilla County, CO | Colorado, Colorado real estate ...">
            <a:extLst>
              <a:ext uri="{FF2B5EF4-FFF2-40B4-BE49-F238E27FC236}">
                <a16:creationId xmlns:a16="http://schemas.microsoft.com/office/drawing/2014/main" id="{D9CBF635-F30F-4E7D-88BB-AEA705461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61"/>
          <a:stretch>
            <a:fillRect/>
          </a:stretch>
        </p:blipFill>
        <p:spPr bwMode="auto">
          <a:xfrm>
            <a:off x="3830638" y="685800"/>
            <a:ext cx="2805113" cy="17700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Wild horses of San Luis Valley, Colorado | Smithsonian Photo ...">
            <a:extLst>
              <a:ext uri="{FF2B5EF4-FFF2-40B4-BE49-F238E27FC236}">
                <a16:creationId xmlns:a16="http://schemas.microsoft.com/office/drawing/2014/main" id="{2385A5E5-73E7-4B55-ABA0-69E85F717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2528888"/>
            <a:ext cx="2805113" cy="2243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Rio Grande Cutthroat Trout - New Mexico Department of Game &amp; Fish">
            <a:extLst>
              <a:ext uri="{FF2B5EF4-FFF2-40B4-BE49-F238E27FC236}">
                <a16:creationId xmlns:a16="http://schemas.microsoft.com/office/drawing/2014/main" id="{8F6F64C4-65D8-46F1-8102-7D3D64B25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638" y="4846638"/>
            <a:ext cx="2805113" cy="1323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Culebra Creek Fly Fishing - New Mexico Fly Fishing Guide">
            <a:extLst>
              <a:ext uri="{FF2B5EF4-FFF2-40B4-BE49-F238E27FC236}">
                <a16:creationId xmlns:a16="http://schemas.microsoft.com/office/drawing/2014/main" id="{C2269306-A22C-4267-A7E8-EDA8C584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775" y="685800"/>
            <a:ext cx="1989138" cy="1450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OREGON">
            <a:extLst>
              <a:ext uri="{FF2B5EF4-FFF2-40B4-BE49-F238E27FC236}">
                <a16:creationId xmlns:a16="http://schemas.microsoft.com/office/drawing/2014/main" id="{68162F9B-4962-40E9-872A-6F0D345E11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2" t="2113" r="40730" b="4320"/>
          <a:stretch>
            <a:fillRect/>
          </a:stretch>
        </p:blipFill>
        <p:spPr bwMode="auto">
          <a:xfrm>
            <a:off x="6708775" y="2211388"/>
            <a:ext cx="1989138" cy="3959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Hunting and Fishing on State Trust Lands and Wildlife Areas in ...">
            <a:extLst>
              <a:ext uri="{FF2B5EF4-FFF2-40B4-BE49-F238E27FC236}">
                <a16:creationId xmlns:a16="http://schemas.microsoft.com/office/drawing/2014/main" id="{0389D627-3BF6-4879-866A-0DA0933F1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" b="4561"/>
          <a:stretch>
            <a:fillRect/>
          </a:stretch>
        </p:blipFill>
        <p:spPr bwMode="auto">
          <a:xfrm>
            <a:off x="8770938" y="685800"/>
            <a:ext cx="2778125" cy="17049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2017 Colorado Big Game">
            <a:extLst>
              <a:ext uri="{FF2B5EF4-FFF2-40B4-BE49-F238E27FC236}">
                <a16:creationId xmlns:a16="http://schemas.microsoft.com/office/drawing/2014/main" id="{153D03C8-19E8-445B-BAD6-9FD723E9BD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0938" y="2465388"/>
            <a:ext cx="2778125" cy="37052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93CB7EB-A1FF-4C89-ACD2-BF1D6BF20C96}"/>
              </a:ext>
            </a:extLst>
          </p:cNvPr>
          <p:cNvSpPr txBox="1"/>
          <p:nvPr/>
        </p:nvSpPr>
        <p:spPr>
          <a:xfrm>
            <a:off x="1181100" y="6356350"/>
            <a:ext cx="10010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Photos: Courtesy of  www.istockphotos.com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7CD159-F65E-4858-807D-C1A81AC82A3F}"/>
              </a:ext>
            </a:extLst>
          </p:cNvPr>
          <p:cNvSpPr txBox="1"/>
          <p:nvPr/>
        </p:nvSpPr>
        <p:spPr>
          <a:xfrm>
            <a:off x="275208" y="115410"/>
            <a:ext cx="5220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Scenes from the Sangre de Cristo Land Grant</a:t>
            </a:r>
          </a:p>
        </p:txBody>
      </p:sp>
    </p:spTree>
    <p:extLst>
      <p:ext uri="{BB962C8B-B14F-4D97-AF65-F5344CB8AC3E}">
        <p14:creationId xmlns:p14="http://schemas.microsoft.com/office/powerpoint/2010/main" val="3912192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77</Words>
  <Application>Microsoft Office PowerPoint</Application>
  <PresentationFormat>Widescreen</PresentationFormat>
  <Paragraphs>12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 Lopez</dc:creator>
  <cp:lastModifiedBy>Judy Lopez</cp:lastModifiedBy>
  <cp:revision>3</cp:revision>
  <dcterms:created xsi:type="dcterms:W3CDTF">2021-08-01T17:29:48Z</dcterms:created>
  <dcterms:modified xsi:type="dcterms:W3CDTF">2021-08-01T20:38:38Z</dcterms:modified>
</cp:coreProperties>
</file>