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05F1-650C-496C-9523-7AAE402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9EED-13F3-4C9B-8A46-6D1FDBBBF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4938-A80E-4BB2-B508-D1EBDB75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373D-1640-41C2-B19A-4A157C20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2933-6BD1-4F9F-ADB7-C1AA9D6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5098-7EF6-4C57-AF87-72E33A77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3DE67-5B8E-4B98-9EDA-A97BD977A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F112-CA94-421B-830E-998EF54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4284-55AB-4161-B133-EBBF4F70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E688-34E1-4025-9681-7047ADEE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71485-5E77-4F0F-8E1A-C61B0F471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60E97-B464-482F-BD39-EE0A41016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7BEA-710D-4D41-A9F6-E95DED85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8C99-7A0E-4581-83C2-94D38A0E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1E9D-6D69-4F47-8006-AC58B87F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8935-3749-4ADE-A0A7-8B0D6DF7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91B0-CBB5-4B42-88CD-DF9CF8E0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F81C-CDCD-402D-B20A-48069510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88A2-7F35-475E-A04E-CB9A9377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FF01-DFC4-455F-A54B-801DEE43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0AA-9EBD-4BAD-8DEE-12F393B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2452-7A07-49B3-BF9C-9E1BBEAE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F960-B1A3-4673-84C4-37462AEE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0BC7-289F-4D5D-A36E-815106AF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186FC-5BD6-40BF-8264-B90E937C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45B4-6537-4CA5-9059-CC2E27A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DD99-197A-46CC-A05C-A7165D81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FA0-AB73-413F-8063-68E136A5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2162-E656-40EF-A70D-75A5E13C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F5B2E-DB2F-401B-AD5B-BD8A6C9F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BA64-3A35-4672-A33C-29F8A198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1315-3C18-46C9-AA0D-0BEF055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285A-941C-48EB-909C-ED15550C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9FA2-36AC-44C0-9729-2833E3892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F5A86-57CC-435F-B8ED-2CF16421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A38D5-5508-4217-8B91-7452571DB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B8F8-DC3C-41B8-A24E-23715B4E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19D50-633A-4764-B05E-BD59EE6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B6A36-82A6-4C41-863E-850E3C3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08C1-908C-4E52-8EC6-22D77CEC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8CA65-7BFF-4786-81E0-5108D7D7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3511E-7306-4812-9E59-1ED2043D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7639-3A03-4E77-A6B9-CA8AE06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884A0-385D-4005-BC3E-3C594DD0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F8B31-FD9E-4184-BC42-FBA7ABDF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CD4E-8F23-4990-9560-F49CB2D8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E375-AB1E-4B0D-A5B6-9D0046DD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DB29-D979-4959-B349-F488AB3A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6F57C-9991-4839-94ED-87112C42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0846-322E-46B2-ADB2-5066136D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22E2-6EE3-4B44-AF55-BEEDCEE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164E9-E617-475E-A4F5-45D57BFE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333-C9D1-4EDD-A8C2-1E34AA78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6C349-BAB0-4D78-A3AB-81DD8990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679E6-F4F9-4CF3-B2C2-00A58E82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44F33-0D21-4D55-A56D-0B6E9B00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45445-1FEB-45ED-B27A-FB915A84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951A6-8CFB-4B4E-8590-7F23B112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50BFC-D190-4853-B364-007C675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41751-D5BF-44DA-B0FA-EDCDBCA2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F44C-6FD9-4D85-9EB4-EE0B35ADC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16E0-0307-4A8E-9DE2-64A71AA651BC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C3A1-695D-41A1-8574-FEB626073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F90C-BDA6-4EA8-89C8-85F195BDB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C9D7A-BC2F-4CF2-A02B-EC9C0AB22D2F}"/>
              </a:ext>
            </a:extLst>
          </p:cNvPr>
          <p:cNvSpPr txBox="1"/>
          <p:nvPr/>
        </p:nvSpPr>
        <p:spPr>
          <a:xfrm>
            <a:off x="2547891" y="878889"/>
            <a:ext cx="7270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The Acequia Community – Colorado’s First Settlements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Grades 6-8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Picture and Map Library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DFFDF-B816-4984-9087-5804086C3B53}"/>
              </a:ext>
            </a:extLst>
          </p:cNvPr>
          <p:cNvSpPr txBox="1"/>
          <p:nvPr/>
        </p:nvSpPr>
        <p:spPr>
          <a:xfrm>
            <a:off x="1269506" y="5415379"/>
            <a:ext cx="922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library allows teacher to show the visual resources in this lesson using their overhead projector.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6322C-64B6-4190-AD71-0804A164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5" y="1534388"/>
            <a:ext cx="2789999" cy="265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7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371664-D5C8-4B8A-9562-E83597C5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79859" y="-1600200"/>
            <a:ext cx="658468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B3093-B528-45C7-A207-97FF4C44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476251"/>
            <a:ext cx="4583339" cy="6015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91B3E-801D-47BB-AE53-D204662696ED}"/>
              </a:ext>
            </a:extLst>
          </p:cNvPr>
          <p:cNvSpPr txBox="1"/>
          <p:nvPr/>
        </p:nvSpPr>
        <p:spPr>
          <a:xfrm>
            <a:off x="482935" y="6381749"/>
            <a:ext cx="1114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courtesy of https://adamjamesjones.com/2012/05/29/charles-don-carlos-beaubien-trader-judge-pioneer/</a:t>
            </a:r>
          </a:p>
        </p:txBody>
      </p:sp>
    </p:spTree>
    <p:extLst>
      <p:ext uri="{BB962C8B-B14F-4D97-AF65-F5344CB8AC3E}">
        <p14:creationId xmlns:p14="http://schemas.microsoft.com/office/powerpoint/2010/main" val="97145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2D07A9-36FA-47D7-A8D5-8DF246DC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623" y="146797"/>
            <a:ext cx="7376753" cy="65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74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B7F190-70E8-48D7-9508-C40C89DCB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35" y="76200"/>
            <a:ext cx="981983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A472D3-7C06-45D3-A22E-3454136F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1" y="305118"/>
            <a:ext cx="8048624" cy="5505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8BC0B1-47E4-46A5-A199-87418F7E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188" y="5857644"/>
            <a:ext cx="7257143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89086-B4D0-41CE-B8E2-5BEBFF5EB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" r="11442" b="-1"/>
          <a:stretch/>
        </p:blipFill>
        <p:spPr>
          <a:xfrm>
            <a:off x="380785" y="638681"/>
            <a:ext cx="5559480" cy="3749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99F46-58B9-46B2-910A-439D340D12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38" r="9356" b="1"/>
          <a:stretch/>
        </p:blipFill>
        <p:spPr>
          <a:xfrm>
            <a:off x="6166011" y="638681"/>
            <a:ext cx="5546955" cy="374904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C6DF8057-DB00-46A4-8995-703166632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361" y="5189537"/>
            <a:ext cx="7016750" cy="111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Maintenance of the acequia system is an intensive process, which requires everybody in the community to pitch 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Luke Runyon—History Colorado https://www.historycolorado.org/Acequias-of-Southern-Colorado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6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77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Lopez</dc:creator>
  <cp:lastModifiedBy>Judy Lopez</cp:lastModifiedBy>
  <cp:revision>3</cp:revision>
  <dcterms:created xsi:type="dcterms:W3CDTF">2021-08-01T17:29:48Z</dcterms:created>
  <dcterms:modified xsi:type="dcterms:W3CDTF">2021-08-20T11:02:38Z</dcterms:modified>
</cp:coreProperties>
</file>