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B021-F212-411B-8CA2-BE19EF273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132D0-0AAD-49A1-AB03-E647DA898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A2D2-B0B8-4AB4-9C1F-CB65285D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A8C0-09D4-4B9D-8DF2-2F0661C1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961C-E9C2-4B67-AF37-7E72CBC9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E642-63A1-4714-8361-12104D3F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A614F-2C23-4CDB-BB80-3A6D513BE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003E6-4887-4D91-A0A5-1C60F1B0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58751-FBFD-478B-8582-946E6623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C29C-625C-4AC1-8E98-1A3679A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3A54B-9FD2-4FD4-9208-6303638D3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FF473-AEB7-4FEB-B5CF-575C34C6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188CB-C826-4830-BA61-37C410D7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0CE6-1056-41CD-8A60-7692CC8C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881D1-071F-4351-8BB5-0E4E942C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5850-FE04-4678-94FA-9D9F565F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5F0C-DEB0-468E-9A0F-1016659F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8369-C2BB-494C-AB44-45D0F950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683B-A19E-4E6F-B307-E09CBC21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D2D66-797F-478E-8009-1FA7DB96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3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188D-FA6E-45AC-8134-82BFDA03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2DEE8-899B-4055-A28D-F798490C4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B6DE9-0D86-4B2A-A1F8-CFB6A59C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A5342-BAE5-4E35-941B-4BBF663D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1C4F-2D05-41DA-8678-87C75063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CBA9-0E3D-4CFF-96EE-530A1B7C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C5CDB-FC24-4167-9539-6A64B2381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3A172-DA9B-43CD-8142-20853E38F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B6CF3-07C2-4C73-8468-74483214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935B-B071-4B7A-8033-028A0C73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1C4A8-FE54-4F7C-98AB-19FAB7FC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5431-709B-4294-981A-5DCE2CC1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D264-D4D9-4F44-B762-9E90DECDB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CE5E2-5629-4FD6-A3E2-57DCB46B0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2B69-CF89-4ECF-A360-DDCA0A25C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A6190-96F9-4AD4-B4B6-5D1EEBE6C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0B800-69E4-49F6-B9EE-78E2EC88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51AD1-3340-4527-BF26-012931F5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92FBE-D1AA-4FC5-8422-0F02979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0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5B97-D6E8-494C-A041-8DAF8019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20EF4-6A0E-4E33-91C1-8122FB4B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E6F06-9750-4ED6-A2B6-F6E1DF4B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4EBCE-24F5-435E-98FB-07080EEA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8F29B-F710-4CC7-A3C9-E182049B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BD34E-CB4F-42B0-80BD-65B94AB1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41D4-43CB-4295-B594-42232C10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0CCC-7392-4A9D-A922-3F68D749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376E-4B14-4838-85FD-B41E7591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062DA-5B6F-4ADA-A703-14EF9D277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AD510-55AE-41F6-9D28-67F6261B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D39A5-7590-4F22-B05C-430FBF0A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6B147-5386-43A6-AF76-1CBE3582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974D-4C92-4BA1-8363-A40E2A3A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0679C-2273-4DCC-8C4C-CDCD30173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93B58-BDD3-427B-8735-50EC506EC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789BF-DFD9-4F7A-8A7D-C14E37C5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CE96B-8FFC-4DFF-90C3-634601C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69BF6-75B8-40D1-84E5-D922DC22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D8D78-FE91-4D24-82A0-A567FEA5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21AAF-DF08-4C12-BABB-B250EADED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EFEDB-6F6F-4518-9E8D-D1CD4E488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3617-5EC8-4272-9B45-890C643BAA7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5878-765F-4689-BB6B-5AB68AED1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19E3B-A8BA-4106-A97D-FEFB579FA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95F8-C3D6-4150-ADDB-EBFCE399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C31A0-5DA9-41F7-91CE-410E1B63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7156" y="-2277866"/>
            <a:ext cx="6360564" cy="112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884D6-A50E-4F23-B6DE-33F8CC69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2276" y="-1285876"/>
            <a:ext cx="6479847" cy="94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87769-CB41-44CC-8860-C064D030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868" y="85724"/>
            <a:ext cx="5986582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5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FE3BC2-CC97-47AC-8339-1171C7AD3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8" t="5833" r="14267" b="3750"/>
          <a:stretch/>
        </p:blipFill>
        <p:spPr>
          <a:xfrm rot="5400000">
            <a:off x="2765469" y="-1860594"/>
            <a:ext cx="6661062" cy="103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D33586-37A1-4D8A-BCB7-4081C0198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514" y="250909"/>
            <a:ext cx="7867335" cy="63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Lopez</dc:creator>
  <cp:lastModifiedBy>Judy Lopez</cp:lastModifiedBy>
  <cp:revision>2</cp:revision>
  <dcterms:created xsi:type="dcterms:W3CDTF">2021-08-22T11:22:00Z</dcterms:created>
  <dcterms:modified xsi:type="dcterms:W3CDTF">2021-08-29T08:46:10Z</dcterms:modified>
</cp:coreProperties>
</file>