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59" r:id="rId6"/>
    <p:sldId id="257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04" autoAdjust="0"/>
    <p:restoredTop sz="94660"/>
  </p:normalViewPr>
  <p:slideViewPr>
    <p:cSldViewPr>
      <p:cViewPr varScale="1">
        <p:scale>
          <a:sx n="69" d="100"/>
          <a:sy n="69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6528-6724-40AA-909A-1193F3E85D5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6AEA-3F8D-4DC1-95FC-70D22C6A6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9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6528-6724-40AA-909A-1193F3E85D5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6AEA-3F8D-4DC1-95FC-70D22C6A6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2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6528-6724-40AA-909A-1193F3E85D5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6AEA-3F8D-4DC1-95FC-70D22C6A6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1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6528-6724-40AA-909A-1193F3E85D5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6AEA-3F8D-4DC1-95FC-70D22C6A6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4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6528-6724-40AA-909A-1193F3E85D5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6AEA-3F8D-4DC1-95FC-70D22C6A6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6528-6724-40AA-909A-1193F3E85D5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6AEA-3F8D-4DC1-95FC-70D22C6A6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5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6528-6724-40AA-909A-1193F3E85D5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6AEA-3F8D-4DC1-95FC-70D22C6A6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7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6528-6724-40AA-909A-1193F3E85D5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6AEA-3F8D-4DC1-95FC-70D22C6A6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9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6528-6724-40AA-909A-1193F3E85D5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6AEA-3F8D-4DC1-95FC-70D22C6A6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8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6528-6724-40AA-909A-1193F3E85D5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6AEA-3F8D-4DC1-95FC-70D22C6A6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5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6528-6724-40AA-909A-1193F3E85D5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6AEA-3F8D-4DC1-95FC-70D22C6A6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6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56528-6724-40AA-909A-1193F3E85D5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96AEA-3F8D-4DC1-95FC-70D22C6A6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2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060575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How can the acequia association better represent and serve the community?</a:t>
            </a:r>
            <a:endParaRPr lang="en-US" dirty="0"/>
          </a:p>
        </p:txBody>
      </p:sp>
      <p:pic>
        <p:nvPicPr>
          <p:cNvPr id="1026" name="Picture 2" descr="G:\05_Conservation\Priority Landscapes\Southern Sangres\Acequias\SdCAA documents\Pijoan logo\SdCAA final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429000"/>
            <a:ext cx="18224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5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Greatest challenge to your own farm/ranch? Your ditch? Your community?</a:t>
            </a:r>
          </a:p>
          <a:p>
            <a:r>
              <a:rPr lang="en-US" dirty="0" smtClean="0"/>
              <a:t>Are these issues physical (e.g. not enough water), legal (e.g. inability to enforce ditch practices), economic (e.g. not enough money to improve our </a:t>
            </a:r>
            <a:r>
              <a:rPr lang="en-US" dirty="0" err="1" smtClean="0"/>
              <a:t>headgate</a:t>
            </a:r>
            <a:r>
              <a:rPr lang="en-US" dirty="0" smtClean="0"/>
              <a:t>), personal (e.g. problem with family, neighbor)?</a:t>
            </a:r>
            <a:br>
              <a:rPr lang="en-US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97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448800" cy="6858000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 smtClean="0"/>
              <a:t>Keep land in local control (prevent development of land and water)</a:t>
            </a:r>
          </a:p>
          <a:p>
            <a:r>
              <a:rPr lang="en-US" sz="5000" dirty="0" smtClean="0"/>
              <a:t>Public Trust Doctrine (heavily populated areas don’t understand </a:t>
            </a:r>
            <a:r>
              <a:rPr lang="en-US" sz="5000" dirty="0" err="1" smtClean="0"/>
              <a:t>acequias</a:t>
            </a:r>
            <a:r>
              <a:rPr lang="en-US" sz="5000" dirty="0" smtClean="0"/>
              <a:t>)</a:t>
            </a:r>
          </a:p>
          <a:p>
            <a:r>
              <a:rPr lang="en-US" sz="5000" dirty="0" smtClean="0"/>
              <a:t>**Need for irrigators to become educated – community needs to participate in productive ways (serve as role models)</a:t>
            </a:r>
          </a:p>
          <a:p>
            <a:r>
              <a:rPr lang="en-US" sz="5000" dirty="0" smtClean="0"/>
              <a:t>Need for a unified voice (may not have numbers, but can have a common voice)</a:t>
            </a:r>
          </a:p>
          <a:p>
            <a:r>
              <a:rPr lang="en-US" sz="5000" dirty="0" smtClean="0"/>
              <a:t>Need to become more organized (both on ditch level and community level)</a:t>
            </a:r>
          </a:p>
          <a:p>
            <a:r>
              <a:rPr lang="en-US" sz="5000" dirty="0" smtClean="0"/>
              <a:t>***Lack of participation (people don’t come to meetings)</a:t>
            </a:r>
          </a:p>
          <a:p>
            <a:r>
              <a:rPr lang="en-US" sz="5000" dirty="0" smtClean="0"/>
              <a:t>Difficulty finding people to work on ditches</a:t>
            </a:r>
          </a:p>
          <a:p>
            <a:r>
              <a:rPr lang="en-US" sz="5000" dirty="0" smtClean="0"/>
              <a:t>**Money! (needs for infrastructure)</a:t>
            </a:r>
          </a:p>
          <a:p>
            <a:r>
              <a:rPr lang="en-US" sz="5000" dirty="0" smtClean="0"/>
              <a:t>Information about and representation in government processes</a:t>
            </a:r>
          </a:p>
          <a:p>
            <a:r>
              <a:rPr lang="en-US" sz="5000" dirty="0" smtClean="0"/>
              <a:t>**How can we encourage the next generation of farmers (youth involvement – not just interest, but how do we make farming viable and attractive)</a:t>
            </a:r>
          </a:p>
          <a:p>
            <a:r>
              <a:rPr lang="en-US" sz="5000" dirty="0" smtClean="0"/>
              <a:t>Water theft</a:t>
            </a:r>
          </a:p>
          <a:p>
            <a:r>
              <a:rPr lang="en-US" sz="5000" dirty="0" smtClean="0"/>
              <a:t>Love of money trumps love of land (need to develop </a:t>
            </a:r>
            <a:r>
              <a:rPr lang="en-US" sz="5000" dirty="0" err="1" smtClean="0"/>
              <a:t>querencia</a:t>
            </a:r>
            <a:r>
              <a:rPr lang="en-US" sz="5000" dirty="0" smtClean="0"/>
              <a:t>)</a:t>
            </a:r>
          </a:p>
          <a:p>
            <a:r>
              <a:rPr lang="en-US" sz="5000" dirty="0" smtClean="0"/>
              <a:t>Diversity of crops (heirloom) and development of a market</a:t>
            </a:r>
          </a:p>
          <a:p>
            <a:r>
              <a:rPr lang="en-US" sz="5000" dirty="0" smtClean="0"/>
              <a:t>Representation in agencies, courts, legislature</a:t>
            </a:r>
          </a:p>
          <a:p>
            <a:r>
              <a:rPr lang="en-US" sz="5000" dirty="0" smtClean="0"/>
              <a:t>Impacts of changing technology on watershed</a:t>
            </a:r>
          </a:p>
          <a:p>
            <a:r>
              <a:rPr lang="en-US" sz="5000" dirty="0" smtClean="0"/>
              <a:t>Loss of democracy on </a:t>
            </a:r>
            <a:r>
              <a:rPr lang="en-US" sz="5000" dirty="0" err="1" smtClean="0"/>
              <a:t>acequias</a:t>
            </a:r>
            <a:r>
              <a:rPr lang="en-US" sz="5000" dirty="0" smtClean="0"/>
              <a:t> (cultural norm of one person-one vote)</a:t>
            </a:r>
          </a:p>
          <a:p>
            <a:r>
              <a:rPr lang="en-US" sz="5000" dirty="0" smtClean="0"/>
              <a:t>Climate change (more frequent drought, etc.) – how do we respond?</a:t>
            </a:r>
          </a:p>
          <a:p>
            <a:r>
              <a:rPr lang="en-US" sz="5000" dirty="0" smtClean="0"/>
              <a:t>Hallett – how do we get our water back?</a:t>
            </a:r>
          </a:p>
          <a:p>
            <a:r>
              <a:rPr lang="en-US" sz="5000" dirty="0" smtClean="0"/>
              <a:t>Newcomers not putting the water to beneficial use (not understanding norms)</a:t>
            </a:r>
          </a:p>
          <a:p>
            <a:r>
              <a:rPr lang="en-US" sz="5000" dirty="0" smtClean="0"/>
              <a:t>Communication on the acequia (related to participation, problem-solving)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3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2133600"/>
          </a:xfrm>
        </p:spPr>
        <p:txBody>
          <a:bodyPr/>
          <a:lstStyle/>
          <a:p>
            <a:r>
              <a:rPr lang="en-US" dirty="0" smtClean="0"/>
              <a:t>What is one tool/resource/service that would be beneficial to you personally or to your ditch?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564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382000" cy="2590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can the acequia association do to help the next generation to continue acequia farming and ranching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Acequia curriculum (understanding history and culture)</a:t>
            </a:r>
          </a:p>
          <a:p>
            <a:pPr lvl="1"/>
            <a:r>
              <a:rPr lang="en-US" dirty="0" smtClean="0"/>
              <a:t>Social media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58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Structure and 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Individual membership vs ditch </a:t>
            </a:r>
            <a:r>
              <a:rPr lang="en-US" dirty="0" smtClean="0"/>
              <a:t>membership</a:t>
            </a:r>
          </a:p>
          <a:p>
            <a:pPr marL="0" indent="0">
              <a:buNone/>
            </a:pPr>
            <a:r>
              <a:rPr lang="en-US" dirty="0" smtClean="0"/>
              <a:t> - Possibility of both</a:t>
            </a:r>
          </a:p>
          <a:p>
            <a:pPr marL="0" indent="0">
              <a:buNone/>
            </a:pPr>
            <a:r>
              <a:rPr lang="en-US" dirty="0" smtClean="0"/>
              <a:t> - Each ditch could elect a representative to attend acequia association meetings (to address problems and encourage participation and sharing of ideas)</a:t>
            </a:r>
          </a:p>
          <a:p>
            <a:pPr marL="0" indent="0">
              <a:buNone/>
            </a:pPr>
            <a:r>
              <a:rPr lang="en-US" dirty="0" smtClean="0"/>
              <a:t> - Membership dues give community benefits (communication, political advocacy, programs)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Be careful about creating membership tiers (structure fees accordingly)</a:t>
            </a:r>
          </a:p>
          <a:p>
            <a:pPr marL="0" indent="0">
              <a:buNone/>
            </a:pPr>
            <a:r>
              <a:rPr lang="en-US" dirty="0" smtClean="0"/>
              <a:t> - Door to door to combat apathy (educational movement)</a:t>
            </a:r>
            <a:endParaRPr lang="en-US" dirty="0" smtClean="0"/>
          </a:p>
          <a:p>
            <a:r>
              <a:rPr lang="en-US" dirty="0" smtClean="0"/>
              <a:t>Voting for board members (who votes? </a:t>
            </a:r>
            <a:r>
              <a:rPr lang="en-US" dirty="0"/>
              <a:t>w</a:t>
            </a:r>
            <a:r>
              <a:rPr lang="en-US" dirty="0" smtClean="0"/>
              <a:t>hen? requirement for geographic representation?)</a:t>
            </a:r>
          </a:p>
          <a:p>
            <a:r>
              <a:rPr lang="en-US" dirty="0" err="1" smtClean="0"/>
              <a:t>Congreso</a:t>
            </a:r>
            <a:r>
              <a:rPr lang="en-US" dirty="0" smtClean="0"/>
              <a:t> as an annual decision making meeting (similar to your own annual ditch meeting)</a:t>
            </a:r>
            <a:br>
              <a:rPr lang="en-US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50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Acequia 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971800"/>
          </a:xfrm>
        </p:spPr>
        <p:txBody>
          <a:bodyPr/>
          <a:lstStyle/>
          <a:p>
            <a:r>
              <a:rPr lang="en-US" dirty="0" smtClean="0"/>
              <a:t>What are core acequia traditions that you believe are important to maintain?</a:t>
            </a:r>
          </a:p>
          <a:p>
            <a:pPr lvl="1"/>
            <a:r>
              <a:rPr lang="en-US" dirty="0" smtClean="0"/>
              <a:t>One landowner – one vote?</a:t>
            </a:r>
          </a:p>
          <a:p>
            <a:pPr lvl="1"/>
            <a:r>
              <a:rPr lang="en-US" dirty="0" smtClean="0"/>
              <a:t>Annual </a:t>
            </a:r>
            <a:r>
              <a:rPr lang="en-US" dirty="0" err="1" smtClean="0"/>
              <a:t>limpieza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7108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4172</TotalTime>
  <Words>487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can the acequia association better represent and serve the community?</vt:lpstr>
      <vt:lpstr>Priorities</vt:lpstr>
      <vt:lpstr>PowerPoint Presentation</vt:lpstr>
      <vt:lpstr>Priorities</vt:lpstr>
      <vt:lpstr>Priorities</vt:lpstr>
      <vt:lpstr>Structure and Voting</vt:lpstr>
      <vt:lpstr>Acequia Norms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Parmar</dc:creator>
  <cp:lastModifiedBy>Sarah Parmar</cp:lastModifiedBy>
  <cp:revision>13</cp:revision>
  <dcterms:created xsi:type="dcterms:W3CDTF">2015-10-13T21:55:43Z</dcterms:created>
  <dcterms:modified xsi:type="dcterms:W3CDTF">2015-10-17T20:48:58Z</dcterms:modified>
</cp:coreProperties>
</file>